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1972250" cy="39173150"/>
  <p:notesSz cx="6858000" cy="9144000"/>
  <p:defaultTextStyle>
    <a:defPPr>
      <a:defRPr lang="ko-KR"/>
    </a:defPPr>
    <a:lvl1pPr marL="0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6780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356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034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4712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390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068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5746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29424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38">
          <p15:clr>
            <a:srgbClr val="A4A3A4"/>
          </p15:clr>
        </p15:guide>
        <p15:guide id="2" pos="100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준 한" initials="승한" lastIdx="1" clrIdx="0">
    <p:extLst>
      <p:ext uri="{19B8F6BF-5375-455C-9EA6-DF929625EA0E}">
        <p15:presenceInfo xmlns:p15="http://schemas.microsoft.com/office/powerpoint/2012/main" userId="56f19de329e3d0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8" autoAdjust="0"/>
  </p:normalViewPr>
  <p:slideViewPr>
    <p:cSldViewPr>
      <p:cViewPr>
        <p:scale>
          <a:sx n="50" d="100"/>
          <a:sy n="50" d="100"/>
        </p:scale>
        <p:origin x="-1962" y="-3198"/>
      </p:cViewPr>
      <p:guideLst>
        <p:guide orient="horz" pos="12338"/>
        <p:guide pos="10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28815-C81D-42E8-90E2-1207A9AD600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70113" y="1143000"/>
            <a:ext cx="2517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80F08-0B3C-4EEE-9CFB-6748E9E99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92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0F08-0B3C-4EEE-9CFB-6748E9E99C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3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7919" y="12169070"/>
            <a:ext cx="27176413" cy="83968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95838" y="22198119"/>
            <a:ext cx="22380575" cy="10010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3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0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47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3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0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5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294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1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019960" y="9720747"/>
            <a:ext cx="22658112" cy="2070554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34521" y="9720747"/>
            <a:ext cx="67452566" cy="2070554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2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7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5587" y="25172379"/>
            <a:ext cx="27176413" cy="7780223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25587" y="16603255"/>
            <a:ext cx="27176413" cy="8569124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678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3561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034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4712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39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068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5746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29424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6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34523" y="56619713"/>
            <a:ext cx="45055338" cy="1601565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2730" y="56619713"/>
            <a:ext cx="45055341" cy="1601565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7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568743"/>
            <a:ext cx="28775025" cy="652885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8768622"/>
            <a:ext cx="14126629" cy="365434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6780" indent="0">
              <a:buNone/>
              <a:defRPr sz="8900" b="1"/>
            </a:lvl2pPr>
            <a:lvl3pPr marL="4073561" indent="0">
              <a:buNone/>
              <a:defRPr sz="8000" b="1"/>
            </a:lvl3pPr>
            <a:lvl4pPr marL="6110341" indent="0">
              <a:buNone/>
              <a:defRPr sz="7100" b="1"/>
            </a:lvl4pPr>
            <a:lvl5pPr marL="8147121" indent="0">
              <a:buNone/>
              <a:defRPr sz="7100" b="1"/>
            </a:lvl5pPr>
            <a:lvl6pPr marL="10183901" indent="0">
              <a:buNone/>
              <a:defRPr sz="7100" b="1"/>
            </a:lvl6pPr>
            <a:lvl7pPr marL="12220682" indent="0">
              <a:buNone/>
              <a:defRPr sz="7100" b="1"/>
            </a:lvl7pPr>
            <a:lvl8pPr marL="14257462" indent="0">
              <a:buNone/>
              <a:defRPr sz="7100" b="1"/>
            </a:lvl8pPr>
            <a:lvl9pPr marL="16294242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8613" y="12422967"/>
            <a:ext cx="14126629" cy="2256990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241461" y="8768622"/>
            <a:ext cx="14132178" cy="365434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6780" indent="0">
              <a:buNone/>
              <a:defRPr sz="8900" b="1"/>
            </a:lvl2pPr>
            <a:lvl3pPr marL="4073561" indent="0">
              <a:buNone/>
              <a:defRPr sz="8000" b="1"/>
            </a:lvl3pPr>
            <a:lvl4pPr marL="6110341" indent="0">
              <a:buNone/>
              <a:defRPr sz="7100" b="1"/>
            </a:lvl4pPr>
            <a:lvl5pPr marL="8147121" indent="0">
              <a:buNone/>
              <a:defRPr sz="7100" b="1"/>
            </a:lvl5pPr>
            <a:lvl6pPr marL="10183901" indent="0">
              <a:buNone/>
              <a:defRPr sz="7100" b="1"/>
            </a:lvl6pPr>
            <a:lvl7pPr marL="12220682" indent="0">
              <a:buNone/>
              <a:defRPr sz="7100" b="1"/>
            </a:lvl7pPr>
            <a:lvl8pPr marL="14257462" indent="0">
              <a:buNone/>
              <a:defRPr sz="7100" b="1"/>
            </a:lvl8pPr>
            <a:lvl9pPr marL="16294242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241461" y="12422967"/>
            <a:ext cx="14132178" cy="2256990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3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6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5" y="1559672"/>
            <a:ext cx="10518650" cy="663767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00262" y="1559676"/>
            <a:ext cx="17873376" cy="33433198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98615" y="8197348"/>
            <a:ext cx="10518650" cy="26795526"/>
          </a:xfrm>
        </p:spPr>
        <p:txBody>
          <a:bodyPr/>
          <a:lstStyle>
            <a:lvl1pPr marL="0" indent="0">
              <a:buNone/>
              <a:defRPr sz="6200"/>
            </a:lvl1pPr>
            <a:lvl2pPr marL="2036780" indent="0">
              <a:buNone/>
              <a:defRPr sz="5300"/>
            </a:lvl2pPr>
            <a:lvl3pPr marL="4073561" indent="0">
              <a:buNone/>
              <a:defRPr sz="4500"/>
            </a:lvl3pPr>
            <a:lvl4pPr marL="6110341" indent="0">
              <a:buNone/>
              <a:defRPr sz="4000"/>
            </a:lvl4pPr>
            <a:lvl5pPr marL="8147121" indent="0">
              <a:buNone/>
              <a:defRPr sz="4000"/>
            </a:lvl5pPr>
            <a:lvl6pPr marL="10183901" indent="0">
              <a:buNone/>
              <a:defRPr sz="4000"/>
            </a:lvl6pPr>
            <a:lvl7pPr marL="12220682" indent="0">
              <a:buNone/>
              <a:defRPr sz="4000"/>
            </a:lvl7pPr>
            <a:lvl8pPr marL="14257462" indent="0">
              <a:buNone/>
              <a:defRPr sz="4000"/>
            </a:lvl8pPr>
            <a:lvl9pPr marL="16294242" indent="0">
              <a:buNone/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5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66785" y="27421206"/>
            <a:ext cx="19183350" cy="3237228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266785" y="3500194"/>
            <a:ext cx="19183350" cy="23503890"/>
          </a:xfrm>
        </p:spPr>
        <p:txBody>
          <a:bodyPr/>
          <a:lstStyle>
            <a:lvl1pPr marL="0" indent="0">
              <a:buNone/>
              <a:defRPr sz="14300"/>
            </a:lvl1pPr>
            <a:lvl2pPr marL="2036780" indent="0">
              <a:buNone/>
              <a:defRPr sz="12500"/>
            </a:lvl2pPr>
            <a:lvl3pPr marL="4073561" indent="0">
              <a:buNone/>
              <a:defRPr sz="10700"/>
            </a:lvl3pPr>
            <a:lvl4pPr marL="6110341" indent="0">
              <a:buNone/>
              <a:defRPr sz="8900"/>
            </a:lvl4pPr>
            <a:lvl5pPr marL="8147121" indent="0">
              <a:buNone/>
              <a:defRPr sz="8900"/>
            </a:lvl5pPr>
            <a:lvl6pPr marL="10183901" indent="0">
              <a:buNone/>
              <a:defRPr sz="8900"/>
            </a:lvl6pPr>
            <a:lvl7pPr marL="12220682" indent="0">
              <a:buNone/>
              <a:defRPr sz="8900"/>
            </a:lvl7pPr>
            <a:lvl8pPr marL="14257462" indent="0">
              <a:buNone/>
              <a:defRPr sz="8900"/>
            </a:lvl8pPr>
            <a:lvl9pPr marL="16294242" indent="0">
              <a:buNone/>
              <a:defRPr sz="8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66785" y="30658433"/>
            <a:ext cx="19183350" cy="4597402"/>
          </a:xfrm>
        </p:spPr>
        <p:txBody>
          <a:bodyPr/>
          <a:lstStyle>
            <a:lvl1pPr marL="0" indent="0">
              <a:buNone/>
              <a:defRPr sz="6200"/>
            </a:lvl1pPr>
            <a:lvl2pPr marL="2036780" indent="0">
              <a:buNone/>
              <a:defRPr sz="5300"/>
            </a:lvl2pPr>
            <a:lvl3pPr marL="4073561" indent="0">
              <a:buNone/>
              <a:defRPr sz="4500"/>
            </a:lvl3pPr>
            <a:lvl4pPr marL="6110341" indent="0">
              <a:buNone/>
              <a:defRPr sz="4000"/>
            </a:lvl4pPr>
            <a:lvl5pPr marL="8147121" indent="0">
              <a:buNone/>
              <a:defRPr sz="4000"/>
            </a:lvl5pPr>
            <a:lvl6pPr marL="10183901" indent="0">
              <a:buNone/>
              <a:defRPr sz="4000"/>
            </a:lvl6pPr>
            <a:lvl7pPr marL="12220682" indent="0">
              <a:buNone/>
              <a:defRPr sz="4000"/>
            </a:lvl7pPr>
            <a:lvl8pPr marL="14257462" indent="0">
              <a:buNone/>
              <a:defRPr sz="4000"/>
            </a:lvl8pPr>
            <a:lvl9pPr marL="16294242" indent="0">
              <a:buNone/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8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8613" y="1568743"/>
            <a:ext cx="28775025" cy="6528858"/>
          </a:xfrm>
          <a:prstGeom prst="rect">
            <a:avLst/>
          </a:prstGeom>
        </p:spPr>
        <p:txBody>
          <a:bodyPr vert="horz" lIns="407356" tIns="203678" rIns="407356" bIns="20367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9140404"/>
            <a:ext cx="28775025" cy="25852469"/>
          </a:xfrm>
          <a:prstGeom prst="rect">
            <a:avLst/>
          </a:prstGeom>
        </p:spPr>
        <p:txBody>
          <a:bodyPr vert="horz" lIns="407356" tIns="203678" rIns="407356" bIns="20367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98612" y="36307710"/>
            <a:ext cx="7460192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F125B-E640-4B29-AA8D-4D0389D2ACAA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23852" y="36307710"/>
            <a:ext cx="10124546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2913446" y="36307710"/>
            <a:ext cx="7460192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73561" rtl="0" eaLnBrk="1" latinLnBrk="1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7585" indent="-1527585" algn="l" defTabSz="4073561" rtl="0" eaLnBrk="1" latinLnBrk="1" hangingPunct="1">
        <a:spcBef>
          <a:spcPct val="20000"/>
        </a:spcBef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09768" indent="-1272988" algn="l" defTabSz="4073561" rtl="0" eaLnBrk="1" latinLnBrk="1" hangingPunct="1">
        <a:spcBef>
          <a:spcPct val="20000"/>
        </a:spcBef>
        <a:buFont typeface="Arial" pitchFamily="34" charset="0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1951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28731" indent="-1018390" algn="l" defTabSz="4073561" rtl="0" eaLnBrk="1" latinLnBrk="1" hangingPunct="1">
        <a:spcBef>
          <a:spcPct val="20000"/>
        </a:spcBef>
        <a:buFont typeface="Arial" pitchFamily="34" charset="0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65511" indent="-1018390" algn="l" defTabSz="4073561" rtl="0" eaLnBrk="1" latinLnBrk="1" hangingPunct="1">
        <a:spcBef>
          <a:spcPct val="20000"/>
        </a:spcBef>
        <a:buFont typeface="Arial" pitchFamily="34" charset="0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229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907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7585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1263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6780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356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034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4712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390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068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5746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29424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28487" y="1179836"/>
            <a:ext cx="8979372" cy="297004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metal">
              <a:bevelT w="38100" h="38100"/>
            </a:sp3d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개인서비스용 로봇</a:t>
            </a:r>
            <a:endParaRPr lang="en-US" altLang="ko-KR" sz="72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r>
              <a:rPr lang="ko-KR" altLang="en-US" sz="115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에티 </a:t>
            </a:r>
            <a:r>
              <a:rPr lang="en-US" altLang="ko-KR" sz="115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’ETTI’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371501" y="1440559"/>
            <a:ext cx="230425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8512" y="651441"/>
            <a:ext cx="9319346" cy="584775"/>
          </a:xfrm>
          <a:prstGeom prst="rect">
            <a:avLst/>
          </a:prstGeom>
          <a:effectLst>
            <a:outerShdw blurRad="50800" dist="88900" dir="2700000" sy="-23000" kx="-8004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r>
              <a:rPr lang="en-GB" altLang="ko-KR" sz="4800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  </a:t>
            </a:r>
            <a:r>
              <a:rPr lang="en-GB" altLang="ko-KR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ROS2</a:t>
            </a:r>
            <a:r>
              <a:rPr lang="ko-KR" altLang="en-US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와 인공지능을 활용한 자율주행 로봇과정 </a:t>
            </a:r>
            <a:r>
              <a:rPr lang="en-US" altLang="ko-KR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3</a:t>
            </a:r>
            <a:r>
              <a:rPr lang="ko-KR" altLang="en-US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기</a:t>
            </a:r>
            <a:endParaRPr lang="en-GB" altLang="ko-KR" sz="4800" b="1" baseline="30000" dirty="0">
              <a:solidFill>
                <a:srgbClr val="FFFF00"/>
              </a:solidFill>
              <a:effectLst>
                <a:outerShdw blurRad="50800" dist="88900" dir="2700000" algn="l" rotWithShape="0">
                  <a:prstClr val="black">
                    <a:alpha val="40000"/>
                  </a:prstClr>
                </a:outerShdw>
              </a:effectLst>
              <a:latin typeface="YDVYGOStd3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0AF90-628D-BF9F-0A49-6EFBB3935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7" y="21945066"/>
            <a:ext cx="13537870" cy="704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714D73-44B7-A1AE-E9B7-673A17168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7" y="14608033"/>
            <a:ext cx="13537870" cy="704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7242FE-098E-5F7D-0E36-DBE12916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61" y="6149793"/>
            <a:ext cx="13537870" cy="704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0A651-F1FA-68AA-AA03-E09C20B66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17" y="6149245"/>
            <a:ext cx="13537870" cy="7047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D20149-CC15-7C9C-19D6-C5B49B35C8D1}"/>
              </a:ext>
            </a:extLst>
          </p:cNvPr>
          <p:cNvSpPr txBox="1"/>
          <p:nvPr/>
        </p:nvSpPr>
        <p:spPr>
          <a:xfrm>
            <a:off x="1853160" y="6119328"/>
            <a:ext cx="621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작품 소개 </a:t>
            </a:r>
            <a:r>
              <a:rPr lang="en-US" altLang="ko-KR" sz="4000" dirty="0">
                <a:solidFill>
                  <a:schemeClr val="bg1"/>
                </a:solidFill>
              </a:rPr>
              <a:t>ETTI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CEF5-322A-FF11-8AE3-AB00CB18EDFA}"/>
              </a:ext>
            </a:extLst>
          </p:cNvPr>
          <p:cNvSpPr txBox="1"/>
          <p:nvPr/>
        </p:nvSpPr>
        <p:spPr>
          <a:xfrm>
            <a:off x="1845881" y="14589122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기술 스택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0404A9-F549-4725-777D-8E8A91CEBB7B}"/>
              </a:ext>
            </a:extLst>
          </p:cNvPr>
          <p:cNvSpPr txBox="1"/>
          <p:nvPr/>
        </p:nvSpPr>
        <p:spPr>
          <a:xfrm>
            <a:off x="1958398" y="21975033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개념 설계 및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454E-1850-304B-EB93-12D84A882E84}"/>
              </a:ext>
            </a:extLst>
          </p:cNvPr>
          <p:cNvSpPr txBox="1"/>
          <p:nvPr/>
        </p:nvSpPr>
        <p:spPr>
          <a:xfrm>
            <a:off x="16730022" y="6132552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결과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DB182BA-59CB-4BC5-E714-80DC71C12D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192" y="1391725"/>
            <a:ext cx="2342996" cy="234299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36596B9-5BD4-4D96-BF1F-36D9064A6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0876" y="2021861"/>
            <a:ext cx="1095734" cy="14615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64BD936-93B5-2E96-6CBE-C9A809E78091}"/>
              </a:ext>
            </a:extLst>
          </p:cNvPr>
          <p:cNvSpPr txBox="1"/>
          <p:nvPr/>
        </p:nvSpPr>
        <p:spPr>
          <a:xfrm>
            <a:off x="1591097" y="4978799"/>
            <a:ext cx="14634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E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ntertainment</a:t>
            </a:r>
            <a:r>
              <a:rPr lang="en-US" altLang="ko-KR" sz="5400" b="1" dirty="0">
                <a:solidFill>
                  <a:srgbClr val="695D46"/>
                </a:solidFill>
                <a:latin typeface="Open Sans" panose="020F0502020204030204" pitchFamily="34" charset="0"/>
              </a:rPr>
              <a:t> </a:t>
            </a: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T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alk</a:t>
            </a:r>
            <a:r>
              <a:rPr lang="en-US" altLang="ko-KR" sz="54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US" altLang="ko-KR" sz="48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T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echnology</a:t>
            </a:r>
            <a:r>
              <a:rPr lang="ko-KR" altLang="en-US" sz="5400" i="0" u="none" strike="noStrike" dirty="0">
                <a:solidFill>
                  <a:srgbClr val="695D46"/>
                </a:solidFill>
                <a:latin typeface="Open Sans" panose="020F0502020204030204" pitchFamily="34" charset="0"/>
              </a:rPr>
              <a:t> </a:t>
            </a: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I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nteraction</a:t>
            </a:r>
            <a:r>
              <a:rPr lang="en-US" altLang="ko-KR" sz="54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 </a:t>
            </a:r>
            <a:endParaRPr lang="ko-KR" altLang="en-US" sz="5400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7143021-9A1E-6B2A-62F5-EF146898F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7" y="29996647"/>
            <a:ext cx="13659931" cy="879550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ECA72F0-FAF9-FF55-8057-4395FDABAF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89227" y="2024899"/>
            <a:ext cx="1042838" cy="145909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58E3848-0FC8-8BE9-8AB0-810EAC8D66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8834" y="2034070"/>
            <a:ext cx="1112688" cy="1452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761647-9102-2F3D-4841-201AD0F374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38" y="22812999"/>
            <a:ext cx="13499937" cy="69152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26097F-D655-A6B7-E641-36121B2378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9065" y="6974590"/>
            <a:ext cx="13874671" cy="28211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721927-FFA3-696E-7179-C93BB561220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70" t="2166"/>
          <a:stretch/>
        </p:blipFill>
        <p:spPr>
          <a:xfrm>
            <a:off x="5645924" y="9608239"/>
            <a:ext cx="9433048" cy="494846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106A054-142F-3469-F7DE-C6C1F95F7DE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 r="6283"/>
          <a:stretch/>
        </p:blipFill>
        <p:spPr>
          <a:xfrm>
            <a:off x="1726621" y="9659564"/>
            <a:ext cx="3911190" cy="47369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E7A80E-A6B2-5160-8C9E-25D6A3A65891}"/>
              </a:ext>
            </a:extLst>
          </p:cNvPr>
          <p:cNvSpPr txBox="1"/>
          <p:nvPr/>
        </p:nvSpPr>
        <p:spPr>
          <a:xfrm>
            <a:off x="13599208" y="3506484"/>
            <a:ext cx="12387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홍 석 진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A1FE3-E44E-2FC0-D0E6-CC2D32190B10}"/>
              </a:ext>
            </a:extLst>
          </p:cNvPr>
          <p:cNvSpPr txBox="1"/>
          <p:nvPr/>
        </p:nvSpPr>
        <p:spPr>
          <a:xfrm>
            <a:off x="9663468" y="3518811"/>
            <a:ext cx="12484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이 수 민    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F83DEE-DDF0-02D5-4D92-C1368B8A40EF}"/>
              </a:ext>
            </a:extLst>
          </p:cNvPr>
          <p:cNvSpPr txBox="1"/>
          <p:nvPr/>
        </p:nvSpPr>
        <p:spPr>
          <a:xfrm>
            <a:off x="12360437" y="3524574"/>
            <a:ext cx="123877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한 승 준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483726-DE7A-8C44-66DA-B42CC1514CCE}"/>
              </a:ext>
            </a:extLst>
          </p:cNvPr>
          <p:cNvSpPr txBox="1"/>
          <p:nvPr/>
        </p:nvSpPr>
        <p:spPr>
          <a:xfrm>
            <a:off x="11028834" y="3528520"/>
            <a:ext cx="11888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윤 승 구</a:t>
            </a:r>
            <a:r>
              <a:rPr lang="ko-KR" altLang="en-US" sz="2000" b="1" dirty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latin typeface="+mj-lt"/>
              </a:rPr>
              <a:t> </a:t>
            </a:r>
            <a:endParaRPr lang="en-US" altLang="ko-KR" sz="2000" b="1" dirty="0"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EEBB347-BA5D-B879-D870-B40879B38D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770" y="2043855"/>
            <a:ext cx="1019939" cy="144847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0F04BD-2167-AA48-BA46-8EBAA7990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020476"/>
              </p:ext>
            </p:extLst>
          </p:nvPr>
        </p:nvGraphicFramePr>
        <p:xfrm>
          <a:off x="1712147" y="15508507"/>
          <a:ext cx="13379227" cy="5985036"/>
        </p:xfrm>
        <a:graphic>
          <a:graphicData uri="http://schemas.openxmlformats.org/drawingml/2006/table">
            <a:tbl>
              <a:tblPr/>
              <a:tblGrid>
                <a:gridCol w="4191418">
                  <a:extLst>
                    <a:ext uri="{9D8B030D-6E8A-4147-A177-3AD203B41FA5}">
                      <a16:colId xmlns:a16="http://schemas.microsoft.com/office/drawing/2014/main" val="3393132764"/>
                    </a:ext>
                  </a:extLst>
                </a:gridCol>
                <a:gridCol w="9187809">
                  <a:extLst>
                    <a:ext uri="{9D8B030D-6E8A-4147-A177-3AD203B41FA5}">
                      <a16:colId xmlns:a16="http://schemas.microsoft.com/office/drawing/2014/main" val="4257769457"/>
                    </a:ext>
                  </a:extLst>
                </a:gridCol>
              </a:tblGrid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Platform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Ubuntu, ROS (Humble, Noetic)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513137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Language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Python, C++, SQL, JavaScript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183576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Database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MySQL (AWS RDS)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860721"/>
                  </a:ext>
                </a:extLst>
              </a:tr>
              <a:tr h="11584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API 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OpenAI (LLM), Web Speech API</a:t>
                      </a:r>
                      <a:endParaRPr lang="en-US" sz="3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Google Cloud TTS API (Text-to-Speech) 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538637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DevOps &amp; Tool 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Git (GitHub), Jira, Confluence, Docker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808399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Framework</a:t>
                      </a:r>
                      <a:endParaRPr lang="en-US" sz="3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Flask, YOLOv8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006246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Robot Hardware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Open Manipulator, RealSense d435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05789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7575EB2-B62E-CE13-B80E-C8354E6579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526" y="6872505"/>
            <a:ext cx="13918140" cy="75917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42CC85-5608-F63A-D9EA-B8A65D369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74" y="14741194"/>
            <a:ext cx="13918140" cy="75917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3E8740-18B6-A189-F7BE-4623586005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74" y="23167090"/>
            <a:ext cx="13918140" cy="75917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195199-DC8E-B6D8-F4E6-DAACB29091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61" y="31006297"/>
            <a:ext cx="13918140" cy="75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</TotalTime>
  <Words>102</Words>
  <Application>Microsoft Office PowerPoint</Application>
  <PresentationFormat>사용자 지정</PresentationFormat>
  <Paragraphs>28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YDVYGOStd34</vt:lpstr>
      <vt:lpstr>맑은 고딕</vt:lpstr>
      <vt:lpstr>Arial</vt:lpstr>
      <vt:lpstr>Open Sans</vt:lpstr>
      <vt:lpstr>PT Sans Narrow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E-ART</dc:creator>
  <cp:lastModifiedBy>승준 한</cp:lastModifiedBy>
  <cp:revision>26</cp:revision>
  <dcterms:created xsi:type="dcterms:W3CDTF">2016-10-12T00:45:21Z</dcterms:created>
  <dcterms:modified xsi:type="dcterms:W3CDTF">2024-01-21T08:21:42Z</dcterms:modified>
</cp:coreProperties>
</file>